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panose="020B0604020202020204" charset="-128"/>
      <p:regular r:id="rId13"/>
    </p:embeddedFont>
    <p:embeddedFont>
      <p:font typeface="Zen Maru Gothic Bold" panose="020B0604020202020204" charset="-128"/>
      <p:regular r:id="rId14"/>
    </p:embeddedFont>
    <p:embeddedFont>
      <p:font typeface="Arial Bold" panose="020B0704020202020204" pitchFamily="34" charset="0"/>
      <p:regular r:id="rId15"/>
      <p:bold r:id="rId16"/>
    </p:embeddedFont>
    <p:embeddedFont>
      <p:font typeface="TT Rounds Condense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A6749-D248-4E94-186B-CC55F909F127}"/>
              </a:ext>
            </a:extLst>
          </p:cNvPr>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IN"/>
          </a:p>
        </p:txBody>
      </p:sp>
      <p:sp>
        <p:nvSpPr>
          <p:cNvPr id="3" name="Subtitle 2">
            <a:extLst>
              <a:ext uri="{FF2B5EF4-FFF2-40B4-BE49-F238E27FC236}">
                <a16:creationId xmlns:a16="http://schemas.microsoft.com/office/drawing/2014/main" id="{836C1A94-BD2E-D254-E6A8-6EF1FD81CABC}"/>
              </a:ext>
            </a:extLst>
          </p:cNvPr>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BCF4FCB-9F08-2565-41C7-7DCB0D896E1F}"/>
              </a:ext>
            </a:extLst>
          </p:cNvPr>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a:extLst>
              <a:ext uri="{FF2B5EF4-FFF2-40B4-BE49-F238E27FC236}">
                <a16:creationId xmlns:a16="http://schemas.microsoft.com/office/drawing/2014/main" id="{48DC4D50-D672-1A53-4834-669D87076B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8E68F3-6BEB-A3C0-C440-D5A2F8C41103}"/>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30764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5657B-B972-DC41-AA3A-9E7FADD8CF3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502B317-E60C-1E25-E436-7FB4C67F15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7D085FA-F551-F137-C241-8B804E3C7C1D}"/>
              </a:ext>
            </a:extLst>
          </p:cNvPr>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a:extLst>
              <a:ext uri="{FF2B5EF4-FFF2-40B4-BE49-F238E27FC236}">
                <a16:creationId xmlns:a16="http://schemas.microsoft.com/office/drawing/2014/main" id="{27B3287F-8F2A-E834-D5B4-24DB978C0B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4836D-4EAD-B86E-F03F-57245CEF6CD8}"/>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8324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AA5594-A5E2-0631-C582-8307AB75E044}"/>
              </a:ext>
            </a:extLst>
          </p:cNvPr>
          <p:cNvSpPr>
            <a:spLocks noGrp="1"/>
          </p:cNvSpPr>
          <p:nvPr>
            <p:ph type="title" orient="vert"/>
          </p:nvPr>
        </p:nvSpPr>
        <p:spPr>
          <a:xfrm>
            <a:off x="13087350" y="547688"/>
            <a:ext cx="3943350" cy="8717757"/>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7C6C0C6-05CE-2028-68B8-8EEE10D0D567}"/>
              </a:ext>
            </a:extLst>
          </p:cNvPr>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52674B-56F7-CD18-D4C2-1B0950050FA2}"/>
              </a:ext>
            </a:extLst>
          </p:cNvPr>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a:extLst>
              <a:ext uri="{FF2B5EF4-FFF2-40B4-BE49-F238E27FC236}">
                <a16:creationId xmlns:a16="http://schemas.microsoft.com/office/drawing/2014/main" id="{255EDF1F-7280-8475-B46E-C4B6E80A19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916567-0542-F6E9-7924-C143C5FC8FF2}"/>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20741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2DDCF-ADA9-79BF-E75C-5617E617856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0F8C0B8-5A50-91BC-145F-91E3A0D285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B665B74-F5A1-8C12-7778-D03260F12414}"/>
              </a:ext>
            </a:extLst>
          </p:cNvPr>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a:extLst>
              <a:ext uri="{FF2B5EF4-FFF2-40B4-BE49-F238E27FC236}">
                <a16:creationId xmlns:a16="http://schemas.microsoft.com/office/drawing/2014/main" id="{E3D3B8D2-1C92-BDB0-BCA2-5F4A6DD1C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6E7932-257A-2139-5D40-C66F85300F3F}"/>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0375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CCE79-932D-CB54-0368-69637F86E42C}"/>
              </a:ext>
            </a:extLst>
          </p:cNvPr>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9BAD1C3-8AC5-5B7F-8431-7289E1E5B881}"/>
              </a:ext>
            </a:extLst>
          </p:cNvPr>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A9FB10-DA0D-8209-D3B4-F10B55D6DCAE}"/>
              </a:ext>
            </a:extLst>
          </p:cNvPr>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a:extLst>
              <a:ext uri="{FF2B5EF4-FFF2-40B4-BE49-F238E27FC236}">
                <a16:creationId xmlns:a16="http://schemas.microsoft.com/office/drawing/2014/main" id="{9CD6C572-81FF-199A-C8CC-89E4DC5BA7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B6F92A-5078-9DEF-6214-5A2F72F1B941}"/>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082913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DC300-7BAE-712A-9297-0F9F2A8124E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76B4506-F940-9027-7928-05186C66D5AA}"/>
              </a:ext>
            </a:extLst>
          </p:cNvPr>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BA2BD35-6CE8-FBEA-78FC-8A4BAF030142}"/>
              </a:ext>
            </a:extLst>
          </p:cNvPr>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7C30A44-75AB-A725-3BDF-8BF4482AE291}"/>
              </a:ext>
            </a:extLst>
          </p:cNvPr>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a:extLst>
              <a:ext uri="{FF2B5EF4-FFF2-40B4-BE49-F238E27FC236}">
                <a16:creationId xmlns:a16="http://schemas.microsoft.com/office/drawing/2014/main" id="{56379EF2-64F4-BD3A-7303-104D42A0F8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DEB789-A51A-18EB-78C0-2F797A185F6C}"/>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71814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C6A96-103C-34A5-76E8-4BB3444AEF4D}"/>
              </a:ext>
            </a:extLst>
          </p:cNvPr>
          <p:cNvSpPr>
            <a:spLocks noGrp="1"/>
          </p:cNvSpPr>
          <p:nvPr>
            <p:ph type="title"/>
          </p:nvPr>
        </p:nvSpPr>
        <p:spPr>
          <a:xfrm>
            <a:off x="1259682" y="547688"/>
            <a:ext cx="15773400" cy="1988345"/>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79229E-6FC5-300F-95A8-D61B317EF841}"/>
              </a:ext>
            </a:extLst>
          </p:cNvPr>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a:extLst>
              <a:ext uri="{FF2B5EF4-FFF2-40B4-BE49-F238E27FC236}">
                <a16:creationId xmlns:a16="http://schemas.microsoft.com/office/drawing/2014/main" id="{66B1BF2D-C64A-6F69-38F0-CB939E266AD7}"/>
              </a:ext>
            </a:extLst>
          </p:cNvPr>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A041C73-FAD1-6B02-C076-BA897A5AE73F}"/>
              </a:ext>
            </a:extLst>
          </p:cNvPr>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a:extLst>
              <a:ext uri="{FF2B5EF4-FFF2-40B4-BE49-F238E27FC236}">
                <a16:creationId xmlns:a16="http://schemas.microsoft.com/office/drawing/2014/main" id="{D2E41211-2DA6-893E-84F8-59078BAD53E6}"/>
              </a:ext>
            </a:extLst>
          </p:cNvPr>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A640542-2A2C-4889-99F6-9452FFC4411A}"/>
              </a:ext>
            </a:extLst>
          </p:cNvPr>
          <p:cNvSpPr>
            <a:spLocks noGrp="1"/>
          </p:cNvSpPr>
          <p:nvPr>
            <p:ph type="dt" sz="half" idx="10"/>
          </p:nvPr>
        </p:nvSpPr>
        <p:spPr/>
        <p:txBody>
          <a:bodyPr/>
          <a:lstStyle/>
          <a:p>
            <a:fld id="{1D8BD707-D9CF-40AE-B4C6-C98DA3205C09}" type="datetimeFigureOut">
              <a:rPr lang="en-US" smtClean="0"/>
              <a:pPr/>
              <a:t>4/5/2024</a:t>
            </a:fld>
            <a:endParaRPr lang="en-US"/>
          </a:p>
        </p:txBody>
      </p:sp>
      <p:sp>
        <p:nvSpPr>
          <p:cNvPr id="8" name="Footer Placeholder 7">
            <a:extLst>
              <a:ext uri="{FF2B5EF4-FFF2-40B4-BE49-F238E27FC236}">
                <a16:creationId xmlns:a16="http://schemas.microsoft.com/office/drawing/2014/main" id="{A9C0FB48-A5E2-46EF-239D-A3D6D190796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C0DFF8-2CFC-9BAA-48C1-554C7487DA8E}"/>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833081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1A433-29C0-1009-B92E-0318DFA2084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21D610F-FD16-ECDF-600D-B8430FF4C927}"/>
              </a:ext>
            </a:extLst>
          </p:cNvPr>
          <p:cNvSpPr>
            <a:spLocks noGrp="1"/>
          </p:cNvSpPr>
          <p:nvPr>
            <p:ph type="dt" sz="half" idx="10"/>
          </p:nvPr>
        </p:nvSpPr>
        <p:spPr/>
        <p:txBody>
          <a:bodyPr/>
          <a:lstStyle/>
          <a:p>
            <a:fld id="{1D8BD707-D9CF-40AE-B4C6-C98DA3205C09}" type="datetimeFigureOut">
              <a:rPr lang="en-US" smtClean="0"/>
              <a:pPr/>
              <a:t>4/5/2024</a:t>
            </a:fld>
            <a:endParaRPr lang="en-US"/>
          </a:p>
        </p:txBody>
      </p:sp>
      <p:sp>
        <p:nvSpPr>
          <p:cNvPr id="4" name="Footer Placeholder 3">
            <a:extLst>
              <a:ext uri="{FF2B5EF4-FFF2-40B4-BE49-F238E27FC236}">
                <a16:creationId xmlns:a16="http://schemas.microsoft.com/office/drawing/2014/main" id="{B0B84C8E-983B-8BF7-2D19-E73C463A7F7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891354-B7B9-4E7A-DA8F-C035C35C14D4}"/>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044243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57D1F5-2485-EE05-0088-89A2FB157C01}"/>
              </a:ext>
            </a:extLst>
          </p:cNvPr>
          <p:cNvSpPr>
            <a:spLocks noGrp="1"/>
          </p:cNvSpPr>
          <p:nvPr>
            <p:ph type="dt" sz="half" idx="10"/>
          </p:nvPr>
        </p:nvSpPr>
        <p:spPr/>
        <p:txBody>
          <a:bodyPr/>
          <a:lstStyle/>
          <a:p>
            <a:fld id="{1D8BD707-D9CF-40AE-B4C6-C98DA3205C09}" type="datetimeFigureOut">
              <a:rPr lang="en-US" smtClean="0"/>
              <a:pPr/>
              <a:t>4/5/2024</a:t>
            </a:fld>
            <a:endParaRPr lang="en-US"/>
          </a:p>
        </p:txBody>
      </p:sp>
      <p:sp>
        <p:nvSpPr>
          <p:cNvPr id="3" name="Footer Placeholder 2">
            <a:extLst>
              <a:ext uri="{FF2B5EF4-FFF2-40B4-BE49-F238E27FC236}">
                <a16:creationId xmlns:a16="http://schemas.microsoft.com/office/drawing/2014/main" id="{ACDA6D62-5754-EF72-E581-FA589DD844E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93C0C8-4B35-1B18-6120-61F4D87A4176}"/>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99704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FAB45-D666-F7A9-4EDF-B0AC2AF0A13B}"/>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9699403-7E78-A03E-79F4-52D37FA56919}"/>
              </a:ext>
            </a:extLst>
          </p:cNvPr>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562F814-EA6E-9483-B8F2-972CC0F78469}"/>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4FD53911-4415-6143-B4A8-7ED1A09D855C}"/>
              </a:ext>
            </a:extLst>
          </p:cNvPr>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a:extLst>
              <a:ext uri="{FF2B5EF4-FFF2-40B4-BE49-F238E27FC236}">
                <a16:creationId xmlns:a16="http://schemas.microsoft.com/office/drawing/2014/main" id="{C743AFD1-FA40-0BE0-CCB4-4C37278232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255C6-B9F1-7434-830A-B334A65BBAA6}"/>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04445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8DBD-C21F-FB9A-7F35-410D30B23B48}"/>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3AA28BF-0A82-FD77-1F16-5DC06FFBDB4D}"/>
              </a:ext>
            </a:extLst>
          </p:cNvPr>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IN"/>
          </a:p>
        </p:txBody>
      </p:sp>
      <p:sp>
        <p:nvSpPr>
          <p:cNvPr id="4" name="Text Placeholder 3">
            <a:extLst>
              <a:ext uri="{FF2B5EF4-FFF2-40B4-BE49-F238E27FC236}">
                <a16:creationId xmlns:a16="http://schemas.microsoft.com/office/drawing/2014/main" id="{A65D6A6B-D352-9B11-7ED0-FB4B3241F1D1}"/>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8A8AFB79-9ABC-E273-7A65-A453DB90AF29}"/>
              </a:ext>
            </a:extLst>
          </p:cNvPr>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a:extLst>
              <a:ext uri="{FF2B5EF4-FFF2-40B4-BE49-F238E27FC236}">
                <a16:creationId xmlns:a16="http://schemas.microsoft.com/office/drawing/2014/main" id="{F8062A47-B2DF-590A-BA4D-5F62B9A09B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A6D076-2A67-75AB-5D23-89085A06D469}"/>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372680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40A578-FB22-9F15-E1B8-48EA1A7E5A16}"/>
              </a:ext>
            </a:extLst>
          </p:cNvPr>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5CDB483-D96E-1DBB-14A2-1294561B6C92}"/>
              </a:ext>
            </a:extLst>
          </p:cNvPr>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171051-5796-7FB7-6435-4C044BC7CBEF}"/>
              </a:ext>
            </a:extLst>
          </p:cNvPr>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1D8BD707-D9CF-40AE-B4C6-C98DA3205C09}" type="datetimeFigureOut">
              <a:rPr lang="en-US" smtClean="0"/>
              <a:pPr/>
              <a:t>4/5/2024</a:t>
            </a:fld>
            <a:endParaRPr lang="en-US"/>
          </a:p>
        </p:txBody>
      </p:sp>
      <p:sp>
        <p:nvSpPr>
          <p:cNvPr id="5" name="Footer Placeholder 4">
            <a:extLst>
              <a:ext uri="{FF2B5EF4-FFF2-40B4-BE49-F238E27FC236}">
                <a16:creationId xmlns:a16="http://schemas.microsoft.com/office/drawing/2014/main" id="{0EB83799-E5D8-55B7-4DC1-4620E81A3143}"/>
              </a:ext>
            </a:extLst>
          </p:cNvPr>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73400C-4BA3-0462-F204-52CC4E9CD08E}"/>
              </a:ext>
            </a:extLst>
          </p:cNvPr>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4004166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6128866" cy="2308324"/>
          </a:xfrm>
          <a:prstGeom prst="rect">
            <a:avLst/>
          </a:prstGeom>
        </p:spPr>
        <p:txBody>
          <a:bodyPr wrap="square" lIns="0" tIns="0" rIns="0" bIns="0" rtlCol="0" anchor="t">
            <a:spAutoFit/>
          </a:bodyPr>
          <a:lstStyle/>
          <a:p>
            <a:pPr>
              <a:lnSpc>
                <a:spcPts val="3600"/>
              </a:lnSpc>
            </a:pPr>
            <a:r>
              <a:rPr lang="en-US" sz="3000" dirty="0">
                <a:solidFill>
                  <a:schemeClr val="bg1"/>
                </a:solidFill>
                <a:latin typeface="Arial Bold"/>
              </a:rPr>
              <a:t>Presented By:</a:t>
            </a:r>
          </a:p>
          <a:p>
            <a:pPr>
              <a:lnSpc>
                <a:spcPts val="3600"/>
              </a:lnSpc>
            </a:pPr>
            <a:endParaRPr lang="en-US" sz="3000" dirty="0">
              <a:solidFill>
                <a:schemeClr val="bg1"/>
              </a:solidFill>
              <a:latin typeface="Arial Bold"/>
            </a:endParaRPr>
          </a:p>
          <a:p>
            <a:pPr>
              <a:lnSpc>
                <a:spcPts val="3600"/>
              </a:lnSpc>
            </a:pPr>
            <a:r>
              <a:rPr lang="en-US" sz="3000" dirty="0" err="1">
                <a:solidFill>
                  <a:schemeClr val="bg1"/>
                </a:solidFill>
                <a:latin typeface="Arial"/>
              </a:rPr>
              <a:t>Sakthivel.P</a:t>
            </a:r>
            <a:r>
              <a:rPr lang="en-US" sz="3000" dirty="0">
                <a:solidFill>
                  <a:schemeClr val="bg1"/>
                </a:solidFill>
                <a:latin typeface="Arial"/>
              </a:rPr>
              <a:t> -Information Technology ,</a:t>
            </a:r>
          </a:p>
          <a:p>
            <a:pPr>
              <a:lnSpc>
                <a:spcPts val="3600"/>
              </a:lnSpc>
            </a:pPr>
            <a:r>
              <a:rPr lang="en-US" sz="3000" dirty="0">
                <a:solidFill>
                  <a:schemeClr val="bg1"/>
                </a:solidFill>
                <a:latin typeface="Arial"/>
              </a:rPr>
              <a:t>DMI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dirty="0"/>
          </a:p>
          <a:p>
            <a:pPr>
              <a:lnSpc>
                <a:spcPts val="3168"/>
              </a:lnSpc>
            </a:pPr>
            <a:endParaRPr dirty="0"/>
          </a:p>
          <a:p>
            <a:pPr>
              <a:lnSpc>
                <a:spcPts val="3168"/>
              </a:lnSpc>
            </a:pPr>
            <a:endParaRPr dirty="0"/>
          </a:p>
          <a:p>
            <a:pPr algn="l">
              <a:lnSpc>
                <a:spcPts val="3687"/>
              </a:lnSpc>
            </a:pPr>
            <a:r>
              <a:rPr lang="en-US" sz="2793" spc="-22" dirty="0">
                <a:solidFill>
                  <a:srgbClr val="0F0F0F"/>
                </a:solidFill>
                <a:latin typeface="Zen Maru Gothic Bold"/>
              </a:rPr>
              <a:t>System Requirements:</a:t>
            </a:r>
          </a:p>
          <a:p>
            <a:pPr marL="518230" lvl="1" indent="-259115" algn="l">
              <a:lnSpc>
                <a:spcPts val="3168"/>
              </a:lnSpc>
              <a:buFont typeface="Arial"/>
              <a:buChar char="•"/>
            </a:pPr>
            <a:r>
              <a:rPr lang="en-US" sz="2400" spc="-19" dirty="0">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dirty="0">
                <a:solidFill>
                  <a:srgbClr val="0F0F0F"/>
                </a:solidFill>
                <a:latin typeface="Zen Maru Gothic"/>
              </a:rPr>
              <a:t>Data Handling: Store logged keystrokes in text files (key_log.txt, </a:t>
            </a:r>
            <a:r>
              <a:rPr lang="en-US" sz="2400" spc="-19" dirty="0" err="1">
                <a:solidFill>
                  <a:srgbClr val="0F0F0F"/>
                </a:solidFill>
                <a:latin typeface="Zen Maru Gothic"/>
              </a:rPr>
              <a:t>key_log.json</a:t>
            </a:r>
            <a:r>
              <a:rPr lang="en-US" sz="2400" spc="-19" dirty="0">
                <a:solidFill>
                  <a:srgbClr val="0F0F0F"/>
                </a:solidFill>
                <a:latin typeface="Zen Maru Gothic"/>
              </a:rPr>
              <a:t>) for further processing.</a:t>
            </a:r>
          </a:p>
          <a:p>
            <a:pPr marL="518230" lvl="1" indent="-259115" algn="l">
              <a:lnSpc>
                <a:spcPts val="3168"/>
              </a:lnSpc>
              <a:buFont typeface="Arial"/>
              <a:buChar char="•"/>
            </a:pPr>
            <a:r>
              <a:rPr lang="en-US" sz="2400" spc="-19" dirty="0">
                <a:solidFill>
                  <a:srgbClr val="0F0F0F"/>
                </a:solidFill>
                <a:latin typeface="Zen Maru Gothic"/>
              </a:rPr>
              <a:t>User Interaction: Utilize </a:t>
            </a:r>
            <a:r>
              <a:rPr lang="en-US" sz="2400" spc="-19" dirty="0" err="1">
                <a:solidFill>
                  <a:srgbClr val="0F0F0F"/>
                </a:solidFill>
                <a:latin typeface="Zen Maru Gothic"/>
              </a:rPr>
              <a:t>tkinter</a:t>
            </a:r>
            <a:r>
              <a:rPr lang="en-US" sz="2400" spc="-19" dirty="0">
                <a:solidFill>
                  <a:srgbClr val="0F0F0F"/>
                </a:solidFill>
                <a:latin typeface="Zen Maru Gothic"/>
              </a:rPr>
              <a:t> for building a graphical user interface (GUI) for starting and stopping the keylogger.</a:t>
            </a:r>
          </a:p>
          <a:p>
            <a:pPr marL="518230" lvl="1" indent="-259115" algn="l">
              <a:lnSpc>
                <a:spcPts val="3168"/>
              </a:lnSpc>
              <a:buFont typeface="Arial"/>
              <a:buChar char="•"/>
            </a:pPr>
            <a:r>
              <a:rPr lang="en-US" sz="2400" spc="-19" dirty="0">
                <a:solidFill>
                  <a:srgbClr val="0F0F0F"/>
                </a:solidFill>
                <a:latin typeface="Zen Maru Gothic"/>
              </a:rPr>
              <a:t>Event Handling: Implement functions for handling key press and release events using the </a:t>
            </a:r>
            <a:r>
              <a:rPr lang="en-US" sz="2400" spc="-19" dirty="0" err="1">
                <a:solidFill>
                  <a:srgbClr val="0F0F0F"/>
                </a:solidFill>
                <a:latin typeface="Zen Maru Gothic"/>
              </a:rPr>
              <a:t>pynput</a:t>
            </a:r>
            <a:r>
              <a:rPr lang="en-US" sz="2400" spc="-19" dirty="0">
                <a:solidFill>
                  <a:srgbClr val="0F0F0F"/>
                </a:solidFill>
                <a:latin typeface="Zen Maru Gothic"/>
              </a:rPr>
              <a:t> library.</a:t>
            </a:r>
          </a:p>
          <a:p>
            <a:pPr marL="518230" lvl="1" indent="-259115" algn="l">
              <a:lnSpc>
                <a:spcPts val="3168"/>
              </a:lnSpc>
              <a:buFont typeface="Arial"/>
              <a:buChar char="•"/>
            </a:pPr>
            <a:r>
              <a:rPr lang="en-US" sz="2400" spc="-19" dirty="0">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dirty="0">
              <a:solidFill>
                <a:srgbClr val="0F0F0F"/>
              </a:solidFill>
              <a:latin typeface="Zen Maru Gothic"/>
            </a:endParaRPr>
          </a:p>
          <a:p>
            <a:pPr algn="l">
              <a:lnSpc>
                <a:spcPts val="3687"/>
              </a:lnSpc>
            </a:pPr>
            <a:r>
              <a:rPr lang="en-US" sz="2793" spc="-22" dirty="0">
                <a:solidFill>
                  <a:srgbClr val="0F0F0F"/>
                </a:solidFill>
                <a:latin typeface="Zen Maru Gothic Bold"/>
              </a:rPr>
              <a:t>Libraries Required:</a:t>
            </a:r>
          </a:p>
          <a:p>
            <a:pPr marL="518230" lvl="1" indent="-259115" algn="l">
              <a:lnSpc>
                <a:spcPts val="3168"/>
              </a:lnSpc>
              <a:buFont typeface="Arial"/>
              <a:buChar char="•"/>
            </a:pPr>
            <a:r>
              <a:rPr lang="en-US" sz="2400" spc="-19" dirty="0" err="1">
                <a:solidFill>
                  <a:srgbClr val="0F0F0F"/>
                </a:solidFill>
                <a:latin typeface="Zen Maru Gothic"/>
              </a:rPr>
              <a:t>tkinter</a:t>
            </a:r>
            <a:r>
              <a:rPr lang="en-US" sz="2400" spc="-19" dirty="0">
                <a:solidFill>
                  <a:srgbClr val="0F0F0F"/>
                </a:solidFill>
                <a:latin typeface="Zen Maru Gothic"/>
              </a:rPr>
              <a:t>: GUI development for user interaction.</a:t>
            </a:r>
          </a:p>
          <a:p>
            <a:pPr marL="518230" lvl="1" indent="-259115" algn="l">
              <a:lnSpc>
                <a:spcPts val="3168"/>
              </a:lnSpc>
              <a:buFont typeface="Arial"/>
              <a:buChar char="•"/>
            </a:pPr>
            <a:r>
              <a:rPr lang="en-US" sz="2400" spc="-19" dirty="0" err="1">
                <a:solidFill>
                  <a:srgbClr val="0F0F0F"/>
                </a:solidFill>
                <a:latin typeface="Zen Maru Gothic"/>
              </a:rPr>
              <a:t>pynput</a:t>
            </a:r>
            <a:r>
              <a:rPr lang="en-US" sz="2400" spc="-19" dirty="0">
                <a:solidFill>
                  <a:srgbClr val="0F0F0F"/>
                </a:solidFill>
                <a:latin typeface="Zen Maru Gothic"/>
              </a:rPr>
              <a:t>: Event handling for keylogging functionalities.</a:t>
            </a:r>
          </a:p>
          <a:p>
            <a:pPr marL="518230" lvl="1" indent="-259115" algn="l">
              <a:lnSpc>
                <a:spcPts val="3168"/>
              </a:lnSpc>
              <a:buFont typeface="Arial"/>
              <a:buChar char="•"/>
            </a:pPr>
            <a:r>
              <a:rPr lang="en-US" sz="2400" spc="-19" dirty="0" err="1">
                <a:solidFill>
                  <a:srgbClr val="0F0F0F"/>
                </a:solidFill>
                <a:latin typeface="Zen Maru Gothic"/>
              </a:rPr>
              <a:t>json</a:t>
            </a:r>
            <a:r>
              <a:rPr lang="en-US" sz="2400" spc="-19" dirty="0">
                <a:solidFill>
                  <a:srgbClr val="0F0F0F"/>
                </a:solidFill>
                <a:latin typeface="Zen Maru Gothic"/>
              </a:rPr>
              <a:t>: Serialization and deserialization of key logs for storage in JSON format.</a:t>
            </a:r>
          </a:p>
          <a:p>
            <a:pPr algn="l">
              <a:lnSpc>
                <a:spcPts val="3168"/>
              </a:lnSpc>
            </a:pPr>
            <a:r>
              <a:rPr lang="en-US" sz="2400" spc="-19" dirty="0">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669801" y="3085890"/>
            <a:ext cx="5865331" cy="7118664"/>
          </a:xfrm>
          <a:custGeom>
            <a:avLst/>
            <a:gdLst/>
            <a:ahLst/>
            <a:cxnLst/>
            <a:rect l="l" t="t" r="r" b="b"/>
            <a:pathLst>
              <a:path w="5865331" h="7118664">
                <a:moveTo>
                  <a:pt x="0" y="0"/>
                </a:moveTo>
                <a:lnTo>
                  <a:pt x="5865331" y="0"/>
                </a:lnTo>
                <a:lnTo>
                  <a:pt x="5865331" y="7118664"/>
                </a:lnTo>
                <a:lnTo>
                  <a:pt x="0" y="7118664"/>
                </a:lnTo>
                <a:lnTo>
                  <a:pt x="0" y="0"/>
                </a:lnTo>
                <a:close/>
              </a:path>
            </a:pathLst>
          </a:custGeom>
          <a:blipFill>
            <a:blip r:embed="rId3"/>
            <a:stretch>
              <a:fillRect l="-9659" r="-106406"/>
            </a:stretch>
          </a:blipFill>
        </p:spPr>
      </p:sp>
      <p:sp>
        <p:nvSpPr>
          <p:cNvPr id="10" name="Freeform 10"/>
          <p:cNvSpPr/>
          <p:nvPr/>
        </p:nvSpPr>
        <p:spPr>
          <a:xfrm>
            <a:off x="6849668" y="3085890"/>
            <a:ext cx="8038208" cy="2151644"/>
          </a:xfrm>
          <a:custGeom>
            <a:avLst/>
            <a:gdLst/>
            <a:ahLst/>
            <a:cxnLst/>
            <a:rect l="l" t="t" r="r" b="b"/>
            <a:pathLst>
              <a:path w="8038208" h="2151644">
                <a:moveTo>
                  <a:pt x="0" y="0"/>
                </a:moveTo>
                <a:lnTo>
                  <a:pt x="8038208" y="0"/>
                </a:lnTo>
                <a:lnTo>
                  <a:pt x="8038208" y="2151644"/>
                </a:lnTo>
                <a:lnTo>
                  <a:pt x="0" y="2151644"/>
                </a:lnTo>
                <a:lnTo>
                  <a:pt x="0" y="0"/>
                </a:lnTo>
                <a:close/>
              </a:path>
            </a:pathLst>
          </a:custGeom>
          <a:blipFill>
            <a:blip r:embed="rId4"/>
            <a:stretch>
              <a:fillRect l="-15563" t="-61150" r="-39982" b="-165261"/>
            </a:stretch>
          </a:blipFill>
        </p:spPr>
      </p:sp>
      <p:sp>
        <p:nvSpPr>
          <p:cNvPr id="11" name="Freeform 11"/>
          <p:cNvSpPr/>
          <p:nvPr/>
        </p:nvSpPr>
        <p:spPr>
          <a:xfrm>
            <a:off x="6849668" y="5433228"/>
            <a:ext cx="11438332" cy="4853772"/>
          </a:xfrm>
          <a:custGeom>
            <a:avLst/>
            <a:gdLst/>
            <a:ahLst/>
            <a:cxnLst/>
            <a:rect l="l" t="t" r="r" b="b"/>
            <a:pathLst>
              <a:path w="11438332" h="4853772">
                <a:moveTo>
                  <a:pt x="0" y="0"/>
                </a:moveTo>
                <a:lnTo>
                  <a:pt x="11438332" y="0"/>
                </a:lnTo>
                <a:lnTo>
                  <a:pt x="11438332" y="4853772"/>
                </a:lnTo>
                <a:lnTo>
                  <a:pt x="0" y="4853772"/>
                </a:lnTo>
                <a:lnTo>
                  <a:pt x="0" y="0"/>
                </a:lnTo>
                <a:close/>
              </a:path>
            </a:pathLst>
          </a:custGeom>
          <a:blipFill>
            <a:blip r:embed="rId5"/>
            <a:stretch>
              <a:fillRect r="-6305" b="-40720"/>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TotalTime>
  <Words>1051</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 Bold</vt:lpstr>
      <vt:lpstr>Calibri Light</vt:lpstr>
      <vt:lpstr>TT Rounds Condensed</vt:lpstr>
      <vt:lpstr>Arial</vt:lpstr>
      <vt:lpstr>Calibri</vt:lpstr>
      <vt:lpstr>Zen Maru Gothic Bold</vt:lpstr>
      <vt:lpstr>Zen Maru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Sakthi IR</cp:lastModifiedBy>
  <cp:revision>7</cp:revision>
  <dcterms:created xsi:type="dcterms:W3CDTF">2006-08-16T00:00:00Z</dcterms:created>
  <dcterms:modified xsi:type="dcterms:W3CDTF">2024-04-05T14:58:11Z</dcterms:modified>
  <dc:identifier>DAGBDjE1yKg</dc:identifier>
</cp:coreProperties>
</file>

<file path=docProps/thumbnail.jpeg>
</file>